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664" r:id="rId3"/>
    <p:sldId id="669" r:id="rId4"/>
    <p:sldId id="671" r:id="rId5"/>
    <p:sldId id="687" r:id="rId6"/>
    <p:sldId id="688" r:id="rId7"/>
    <p:sldId id="686" r:id="rId8"/>
    <p:sldId id="685" r:id="rId9"/>
    <p:sldId id="682" r:id="rId10"/>
    <p:sldId id="683" r:id="rId11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AD2"/>
    <a:srgbClr val="C9DAF8"/>
    <a:srgbClr val="F4CCCC"/>
    <a:srgbClr val="6A737D"/>
    <a:srgbClr val="D73A49"/>
    <a:srgbClr val="005CC5"/>
    <a:srgbClr val="E36209"/>
    <a:srgbClr val="00C0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6095" autoAdjust="0"/>
  </p:normalViewPr>
  <p:slideViewPr>
    <p:cSldViewPr snapToGrid="0">
      <p:cViewPr varScale="1">
        <p:scale>
          <a:sx n="58" d="100"/>
          <a:sy n="58" d="100"/>
        </p:scale>
        <p:origin x="7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B71E454-D9D1-4217-B53B-5179AB6156E1}" type="datetimeFigureOut">
              <a:rPr lang="ko-KR" altLang="en-US" smtClean="0"/>
              <a:t>2018-12-15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F66F6A5-30FF-45F1-856D-D903D489409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73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72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65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02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00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7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3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05D28C9-AB2F-4019-BB8D-21985C725D8C}" type="slidenum">
              <a:rPr lang="ko-KR" altLang="en-US" smtClean="0"/>
              <a:pPr/>
              <a:t>‹#›</a:t>
            </a:fld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11900"/>
            <a:ext cx="797385" cy="38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5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02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45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44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0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28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13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80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svg"/><Relationship Id="rId4" Type="http://schemas.openxmlformats.org/officeDocument/2006/relationships/image" Target="../media/image13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180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3600" dirty="0"/>
              <a:t>6DoF Pose </a:t>
            </a:r>
            <a:r>
              <a:rPr lang="ko-KR" altLang="en-US" sz="3600" dirty="0"/>
              <a:t>시각화</a:t>
            </a: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94569"/>
          </a:xfrm>
        </p:spPr>
        <p:txBody>
          <a:bodyPr>
            <a:normAutofit/>
          </a:bodyPr>
          <a:lstStyle/>
          <a:p>
            <a:r>
              <a:rPr lang="ko-KR" altLang="en-US" dirty="0"/>
              <a:t>한림대학교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이름 김지호</a:t>
            </a:r>
            <a:endParaRPr lang="en-US" altLang="ko-KR" dirty="0"/>
          </a:p>
          <a:p>
            <a:r>
              <a:rPr lang="ko-KR" altLang="en-US" dirty="0"/>
              <a:t>학번 </a:t>
            </a:r>
            <a:r>
              <a:rPr lang="en-US" altLang="ko-KR" dirty="0"/>
              <a:t>20175125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3" y="5696607"/>
            <a:ext cx="1635037" cy="9429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215796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33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Visualization </a:t>
            </a:r>
            <a:endParaRPr lang="ko-KR" altLang="en-US" dirty="0"/>
          </a:p>
        </p:txBody>
      </p:sp>
      <p:pic>
        <p:nvPicPr>
          <p:cNvPr id="5" name="2stream20181214_212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6294" y="1475343"/>
            <a:ext cx="5879411" cy="47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 생성 장소 및 일시</a:t>
            </a:r>
            <a:endParaRPr lang="en-US" altLang="ko-KR" dirty="0"/>
          </a:p>
          <a:p>
            <a:pPr lvl="1"/>
            <a:r>
              <a:rPr lang="ko-KR" altLang="en-US" dirty="0"/>
              <a:t>산학협력관</a:t>
            </a:r>
            <a:r>
              <a:rPr lang="en-US" altLang="ko-KR" dirty="0"/>
              <a:t> # 204</a:t>
            </a:r>
            <a:r>
              <a:rPr lang="ko-KR" altLang="en-US" dirty="0"/>
              <a:t>호 </a:t>
            </a:r>
            <a:r>
              <a:rPr lang="en-US" altLang="ko-KR" dirty="0"/>
              <a:t>Intelligent Robotics Lab.</a:t>
            </a:r>
          </a:p>
          <a:p>
            <a:pPr lvl="1"/>
            <a:r>
              <a:rPr lang="en-US" altLang="ko-KR" dirty="0"/>
              <a:t>2018/12/12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이름</a:t>
            </a:r>
            <a:r>
              <a:rPr lang="en-US" altLang="ko-KR" dirty="0"/>
              <a:t>/</a:t>
            </a:r>
            <a:r>
              <a:rPr lang="ko-KR" altLang="en-US" dirty="0"/>
              <a:t>학과</a:t>
            </a:r>
            <a:r>
              <a:rPr lang="en-US" altLang="ko-KR" dirty="0"/>
              <a:t>/</a:t>
            </a:r>
            <a:r>
              <a:rPr lang="ko-KR" altLang="en-US" dirty="0"/>
              <a:t>학번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김지호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 err="1"/>
              <a:t>빅데이터전공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838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67871-DAB9-451E-8207-A8D039B0FA0B}"/>
              </a:ext>
            </a:extLst>
          </p:cNvPr>
          <p:cNvSpPr/>
          <p:nvPr/>
        </p:nvSpPr>
        <p:spPr>
          <a:xfrm>
            <a:off x="8401072" y="5936218"/>
            <a:ext cx="3514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고양이 얼굴을 공간에 그리고자 하였다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06" y="1322024"/>
            <a:ext cx="7146275" cy="53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5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1AB72F-DFDD-43A4-99C3-5F016D509084}"/>
              </a:ext>
            </a:extLst>
          </p:cNvPr>
          <p:cNvSpPr/>
          <p:nvPr/>
        </p:nvSpPr>
        <p:spPr>
          <a:xfrm>
            <a:off x="6095999" y="5942567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81137E-1D4D-4E13-B449-49F1F07FE054}"/>
              </a:ext>
            </a:extLst>
          </p:cNvPr>
          <p:cNvSpPr/>
          <p:nvPr/>
        </p:nvSpPr>
        <p:spPr>
          <a:xfrm>
            <a:off x="9620250" y="2984500"/>
            <a:ext cx="1879606" cy="23651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721712-C807-43CB-8836-ED580019ACE0}"/>
              </a:ext>
            </a:extLst>
          </p:cNvPr>
          <p:cNvSpPr/>
          <p:nvPr/>
        </p:nvSpPr>
        <p:spPr>
          <a:xfrm>
            <a:off x="3400432" y="5592452"/>
            <a:ext cx="7159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본인들의 데이터를 이용하여 </a:t>
            </a:r>
            <a:r>
              <a:rPr lang="ko-KR" altLang="en-US" dirty="0" err="1"/>
              <a:t>excel</a:t>
            </a:r>
            <a:r>
              <a:rPr lang="ko-KR" altLang="en-US" dirty="0"/>
              <a:t> 등을 이용하여 계산해보세요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57" y="72010"/>
            <a:ext cx="8096308" cy="673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7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Visualization </a:t>
            </a:r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46C87FA-1050-4947-8BA2-56E3E4CEB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90763" y="1299547"/>
            <a:ext cx="3843517" cy="288576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C2087520-DB15-4D81-89C4-EB4FFB0F75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00414" y="3973730"/>
            <a:ext cx="3643447" cy="273555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6354088-BF71-48F6-A673-F6BEC374E7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290797" y="3891815"/>
            <a:ext cx="3643447" cy="273555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7CEA2A0-3EAC-4427-9949-8B6908B118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040044" y="1171253"/>
            <a:ext cx="4164189" cy="31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4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Visualization </a:t>
            </a:r>
            <a:endParaRPr lang="ko-KR" altLang="en-US" dirty="0"/>
          </a:p>
        </p:txBody>
      </p:sp>
      <p:pic>
        <p:nvPicPr>
          <p:cNvPr id="4" name="1stream20181214_1951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6294" y="1569502"/>
            <a:ext cx="5879411" cy="47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1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67871-DAB9-451E-8207-A8D039B0FA0B}"/>
              </a:ext>
            </a:extLst>
          </p:cNvPr>
          <p:cNvSpPr/>
          <p:nvPr/>
        </p:nvSpPr>
        <p:spPr>
          <a:xfrm>
            <a:off x="8401072" y="5936218"/>
            <a:ext cx="3514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용수철 모양을 공간에 그리고자 하였다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6091"/>
            <a:ext cx="7204113" cy="540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5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1AB72F-DFDD-43A4-99C3-5F016D509084}"/>
              </a:ext>
            </a:extLst>
          </p:cNvPr>
          <p:cNvSpPr/>
          <p:nvPr/>
        </p:nvSpPr>
        <p:spPr>
          <a:xfrm>
            <a:off x="6095999" y="5942567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81137E-1D4D-4E13-B449-49F1F07FE054}"/>
              </a:ext>
            </a:extLst>
          </p:cNvPr>
          <p:cNvSpPr/>
          <p:nvPr/>
        </p:nvSpPr>
        <p:spPr>
          <a:xfrm>
            <a:off x="9620250" y="2984500"/>
            <a:ext cx="1879606" cy="23651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721712-C807-43CB-8836-ED580019ACE0}"/>
              </a:ext>
            </a:extLst>
          </p:cNvPr>
          <p:cNvSpPr/>
          <p:nvPr/>
        </p:nvSpPr>
        <p:spPr>
          <a:xfrm>
            <a:off x="3400432" y="5592452"/>
            <a:ext cx="7159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본인들의 데이터를 이용하여 </a:t>
            </a:r>
            <a:r>
              <a:rPr lang="ko-KR" altLang="en-US" dirty="0" err="1"/>
              <a:t>excel</a:t>
            </a:r>
            <a:r>
              <a:rPr lang="ko-KR" altLang="en-US" dirty="0"/>
              <a:t> 등을 이용하여 계산해보세요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" y="171450"/>
            <a:ext cx="1118235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8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Visualization </a:t>
            </a:r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B6C4CF0-DFCE-419B-B1E2-7BBE840B3B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698492" y="1191550"/>
            <a:ext cx="4309389" cy="296185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B7CB0B60-94E2-4324-9DD7-5990EFF0BB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0590" y="1286772"/>
            <a:ext cx="4687730" cy="30132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06EBC5C-BBF6-408F-AC22-00CECF4369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98491" y="3782852"/>
            <a:ext cx="4495761" cy="307514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1C007A92-5689-4C1E-810E-58E7EEED3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3170" y="3896143"/>
            <a:ext cx="4420791" cy="29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5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7197</TotalTime>
  <Words>98</Words>
  <Application>Microsoft Office PowerPoint</Application>
  <PresentationFormat>와이드스크린</PresentationFormat>
  <Paragraphs>31</Paragraphs>
  <Slides>10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Office 테마</vt:lpstr>
      <vt:lpstr>4차산업혁명의이해  6DoF Pose 시각화</vt:lpstr>
      <vt:lpstr>요약</vt:lpstr>
      <vt:lpstr>Data  #1</vt:lpstr>
      <vt:lpstr>Data #1 – Validation  : 각 축들이 서로 수직임을 확인 </vt:lpstr>
      <vt:lpstr>Data #1 – Visualization </vt:lpstr>
      <vt:lpstr>Data #1 – Visualization </vt:lpstr>
      <vt:lpstr>Data  #2</vt:lpstr>
      <vt:lpstr>Data #2 – Validation  : 각 축들이 서로 수직임을 확인 </vt:lpstr>
      <vt:lpstr>Data #2 – Visualization </vt:lpstr>
      <vt:lpstr>Data #2 – Visualization 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Seung-Chan Kim</dc:creator>
  <cp:lastModifiedBy>김 지호</cp:lastModifiedBy>
  <cp:revision>686</cp:revision>
  <cp:lastPrinted>2017-08-30T03:29:58Z</cp:lastPrinted>
  <dcterms:created xsi:type="dcterms:W3CDTF">2017-05-10T17:23:09Z</dcterms:created>
  <dcterms:modified xsi:type="dcterms:W3CDTF">2018-12-15T04:07:13Z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